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87" r:id="rId2"/>
    <p:sldId id="288" r:id="rId3"/>
    <p:sldId id="257" r:id="rId4"/>
    <p:sldId id="259" r:id="rId5"/>
    <p:sldId id="260" r:id="rId6"/>
    <p:sldId id="262" r:id="rId7"/>
    <p:sldId id="263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9" r:id="rId27"/>
    <p:sldId id="290" r:id="rId28"/>
    <p:sldId id="29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019D402-8077-4D81-BAD7-7BD89B4A968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9D402-8077-4D81-BAD7-7BD89B4A968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019D402-8077-4D81-BAD7-7BD89B4A968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9D402-8077-4D81-BAD7-7BD89B4A968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19D402-8077-4D81-BAD7-7BD89B4A968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9D402-8077-4D81-BAD7-7BD89B4A968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9D402-8077-4D81-BAD7-7BD89B4A968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9D402-8077-4D81-BAD7-7BD89B4A968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19D402-8077-4D81-BAD7-7BD89B4A968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9D402-8077-4D81-BAD7-7BD89B4A968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9D402-8077-4D81-BAD7-7BD89B4A968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019D402-8077-4D81-BAD7-7BD89B4A968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e.kahoot.it/#user/451c33df-7e0c-4595-b5e4-d11dc3c06a47/kahoots/created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-ACQYlE3vQ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u="sng" dirty="0" err="1" smtClean="0"/>
              <a:t>Hacer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ahora</a:t>
            </a:r>
            <a:r>
              <a:rPr lang="en-US" sz="3200" dirty="0" smtClean="0"/>
              <a:t>. </a:t>
            </a:r>
            <a:r>
              <a:rPr lang="en-US" sz="2800" dirty="0" smtClean="0"/>
              <a:t>Rewrite the sentence or answer the question using a D.O.P.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Primero</a:t>
            </a:r>
            <a:r>
              <a:rPr lang="en-US" sz="2800" dirty="0" smtClean="0"/>
              <a:t>, Julio </a:t>
            </a:r>
            <a:r>
              <a:rPr lang="en-US" sz="2800" dirty="0" err="1" smtClean="0"/>
              <a:t>añadió</a:t>
            </a:r>
            <a:r>
              <a:rPr lang="en-US" sz="2800" dirty="0" smtClean="0"/>
              <a:t> </a:t>
            </a:r>
            <a:r>
              <a:rPr lang="en-US" sz="2800" dirty="0" smtClean="0"/>
              <a:t>la </a:t>
            </a:r>
            <a:r>
              <a:rPr lang="en-US" sz="2800" dirty="0" err="1" smtClean="0"/>
              <a:t>harina</a:t>
            </a:r>
            <a:r>
              <a:rPr lang="en-US" sz="2800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MX" sz="2800" dirty="0" smtClean="0"/>
              <a:t>Después, ella picó las zanahorias.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¿</a:t>
            </a:r>
            <a:r>
              <a:rPr lang="en-US" sz="2800" dirty="0" err="1" smtClean="0"/>
              <a:t>Revolviste</a:t>
            </a:r>
            <a:r>
              <a:rPr lang="en-US" sz="2800" dirty="0" smtClean="0"/>
              <a:t> los </a:t>
            </a:r>
            <a:r>
              <a:rPr lang="en-US" sz="2800" dirty="0" err="1" smtClean="0"/>
              <a:t>huevos</a:t>
            </a:r>
            <a:r>
              <a:rPr lang="en-US" sz="2800" dirty="0" smtClean="0"/>
              <a:t> </a:t>
            </a:r>
            <a:r>
              <a:rPr lang="en-US" sz="2800" dirty="0" err="1" smtClean="0"/>
              <a:t>esta</a:t>
            </a:r>
            <a:r>
              <a:rPr lang="en-US" sz="2800" dirty="0" smtClean="0"/>
              <a:t> </a:t>
            </a:r>
            <a:r>
              <a:rPr lang="en-US" sz="2800" dirty="0" err="1" smtClean="0"/>
              <a:t>mañana</a:t>
            </a:r>
            <a:r>
              <a:rPr lang="en-US" sz="2800" dirty="0" smtClean="0"/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Tomamos</a:t>
            </a:r>
            <a:r>
              <a:rPr lang="en-US" sz="2800" dirty="0" smtClean="0"/>
              <a:t> la </a:t>
            </a:r>
            <a:r>
              <a:rPr lang="en-US" sz="2800" dirty="0" err="1" smtClean="0"/>
              <a:t>gaseosa</a:t>
            </a:r>
            <a:r>
              <a:rPr lang="en-US" sz="2800" dirty="0" smtClean="0"/>
              <a:t> </a:t>
            </a:r>
            <a:r>
              <a:rPr lang="en-US" sz="2800" dirty="0" err="1" smtClean="0"/>
              <a:t>ayer</a:t>
            </a:r>
            <a:r>
              <a:rPr lang="en-US" sz="2800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Ellos</a:t>
            </a:r>
            <a:r>
              <a:rPr lang="en-US" sz="2800" dirty="0" smtClean="0"/>
              <a:t> </a:t>
            </a:r>
            <a:r>
              <a:rPr lang="en-US" sz="2800" dirty="0" err="1" smtClean="0"/>
              <a:t>cocinaron</a:t>
            </a:r>
            <a:r>
              <a:rPr lang="en-US" sz="2800" dirty="0" smtClean="0"/>
              <a:t> </a:t>
            </a:r>
            <a:r>
              <a:rPr lang="en-US" sz="2800" dirty="0" err="1" smtClean="0"/>
              <a:t>arroz</a:t>
            </a:r>
            <a:r>
              <a:rPr lang="en-US" sz="2800" dirty="0" smtClean="0"/>
              <a:t> y frijoles </a:t>
            </a:r>
            <a:r>
              <a:rPr lang="en-US" sz="2800" dirty="0" err="1" smtClean="0"/>
              <a:t>ayer</a:t>
            </a:r>
            <a:r>
              <a:rPr lang="en-US" sz="2800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¿</a:t>
            </a:r>
            <a:r>
              <a:rPr lang="en-US" sz="2800" dirty="0" err="1" smtClean="0"/>
              <a:t>Picaste</a:t>
            </a:r>
            <a:r>
              <a:rPr lang="en-US" sz="2800" dirty="0" smtClean="0"/>
              <a:t> </a:t>
            </a:r>
            <a:r>
              <a:rPr lang="en-US" sz="2800" dirty="0" err="1" smtClean="0"/>
              <a:t>las</a:t>
            </a:r>
            <a:r>
              <a:rPr lang="en-US" sz="2800" dirty="0" smtClean="0"/>
              <a:t> </a:t>
            </a:r>
            <a:r>
              <a:rPr lang="en-US" sz="2800" dirty="0" err="1" smtClean="0"/>
              <a:t>cebollas</a:t>
            </a:r>
            <a:r>
              <a:rPr lang="en-US" sz="2800" dirty="0" smtClean="0"/>
              <a:t> </a:t>
            </a:r>
            <a:r>
              <a:rPr lang="en-US" sz="2800" dirty="0" err="1" smtClean="0"/>
              <a:t>anoche</a:t>
            </a:r>
            <a:r>
              <a:rPr lang="en-US" sz="2800" dirty="0" smtClean="0"/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¿</a:t>
            </a:r>
            <a:r>
              <a:rPr lang="en-US" sz="2800" dirty="0" err="1" smtClean="0"/>
              <a:t>Anadiste</a:t>
            </a:r>
            <a:r>
              <a:rPr lang="en-US" sz="2800" dirty="0" smtClean="0"/>
              <a:t> </a:t>
            </a:r>
            <a:r>
              <a:rPr lang="en-US" sz="2800" dirty="0" smtClean="0"/>
              <a:t>el </a:t>
            </a:r>
            <a:r>
              <a:rPr lang="en-US" sz="2800" dirty="0" err="1" smtClean="0"/>
              <a:t>azúcar</a:t>
            </a:r>
            <a:r>
              <a:rPr lang="en-US" sz="2800" dirty="0" smtClean="0"/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¿</a:t>
            </a:r>
            <a:r>
              <a:rPr lang="en-US" sz="2800" dirty="0" err="1" smtClean="0"/>
              <a:t>Comiste</a:t>
            </a:r>
            <a:r>
              <a:rPr lang="en-US" sz="2800" dirty="0" smtClean="0"/>
              <a:t> la carne </a:t>
            </a:r>
            <a:r>
              <a:rPr lang="en-US" sz="2800" dirty="0" err="1" smtClean="0"/>
              <a:t>para</a:t>
            </a:r>
            <a:r>
              <a:rPr lang="en-US" sz="2800" dirty="0" smtClean="0"/>
              <a:t> la </a:t>
            </a:r>
            <a:r>
              <a:rPr lang="en-US" sz="2800" dirty="0" err="1" smtClean="0"/>
              <a:t>cena</a:t>
            </a:r>
            <a:r>
              <a:rPr lang="en-US" sz="28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¿</a:t>
            </a:r>
            <a:r>
              <a:rPr lang="en-US" sz="6000" dirty="0" err="1" smtClean="0"/>
              <a:t>Qué</a:t>
            </a:r>
            <a:r>
              <a:rPr lang="en-US" sz="6000" dirty="0" smtClean="0"/>
              <a:t> </a:t>
            </a:r>
            <a:r>
              <a:rPr lang="en-US" sz="6000" dirty="0" err="1" smtClean="0"/>
              <a:t>necesitas</a:t>
            </a:r>
            <a:r>
              <a:rPr lang="en-US" sz="6000" dirty="0" smtClean="0"/>
              <a:t> </a:t>
            </a:r>
            <a:r>
              <a:rPr lang="en-US" sz="6000" dirty="0" err="1" smtClean="0"/>
              <a:t>para</a:t>
            </a:r>
            <a:r>
              <a:rPr lang="en-US" sz="6000" dirty="0" smtClean="0"/>
              <a:t> comer el </a:t>
            </a:r>
            <a:r>
              <a:rPr lang="en-US" sz="6000" dirty="0" err="1" smtClean="0"/>
              <a:t>helado</a:t>
            </a:r>
            <a:r>
              <a:rPr lang="en-US" sz="6000" dirty="0" smtClean="0"/>
              <a:t>, el cereal, y la </a:t>
            </a:r>
            <a:r>
              <a:rPr lang="en-US" sz="6000" dirty="0" err="1" smtClean="0"/>
              <a:t>sopa</a:t>
            </a:r>
            <a:r>
              <a:rPr lang="en-US" sz="6000" dirty="0" smtClean="0"/>
              <a:t>?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No </a:t>
            </a:r>
            <a:r>
              <a:rPr lang="en-US" sz="6600" dirty="0" err="1" smtClean="0"/>
              <a:t>prefiero</a:t>
            </a:r>
            <a:r>
              <a:rPr lang="en-US" sz="6600" dirty="0" smtClean="0"/>
              <a:t> los </a:t>
            </a:r>
            <a:r>
              <a:rPr lang="en-US" sz="6600" dirty="0" err="1" smtClean="0"/>
              <a:t>huevos</a:t>
            </a:r>
            <a:r>
              <a:rPr lang="en-US" sz="6600" dirty="0" smtClean="0"/>
              <a:t> </a:t>
            </a:r>
            <a:r>
              <a:rPr lang="en-US" sz="6600" dirty="0" err="1" smtClean="0"/>
              <a:t>fritos</a:t>
            </a:r>
            <a:r>
              <a:rPr lang="en-US" sz="6600" dirty="0" smtClean="0"/>
              <a:t>.  </a:t>
            </a:r>
            <a:r>
              <a:rPr lang="en-US" sz="6600" dirty="0" err="1" smtClean="0"/>
              <a:t>Prefiero</a:t>
            </a:r>
            <a:r>
              <a:rPr lang="en-US" sz="6600" dirty="0" smtClean="0"/>
              <a:t> los </a:t>
            </a:r>
            <a:r>
              <a:rPr lang="en-US" sz="6600" dirty="0" err="1" smtClean="0"/>
              <a:t>huevos</a:t>
            </a:r>
            <a:r>
              <a:rPr lang="en-US" sz="6600" dirty="0" smtClean="0"/>
              <a:t> _______.  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Dime los </a:t>
            </a:r>
            <a:r>
              <a:rPr lang="en-US" sz="4800" dirty="0" err="1" smtClean="0"/>
              <a:t>sinónimos</a:t>
            </a:r>
            <a:r>
              <a:rPr lang="en-US" sz="4800" dirty="0" smtClean="0"/>
              <a:t>:</a:t>
            </a:r>
          </a:p>
          <a:p>
            <a:pPr lvl="1"/>
            <a:r>
              <a:rPr lang="en-US" sz="4500" dirty="0" smtClean="0"/>
              <a:t>Comer el </a:t>
            </a:r>
            <a:r>
              <a:rPr lang="en-US" sz="4500" dirty="0" err="1" smtClean="0"/>
              <a:t>desayuno</a:t>
            </a:r>
            <a:endParaRPr lang="en-US" sz="4500" dirty="0" smtClean="0"/>
          </a:p>
          <a:p>
            <a:pPr lvl="1"/>
            <a:r>
              <a:rPr lang="en-US" sz="4500" dirty="0" smtClean="0"/>
              <a:t>Comer el </a:t>
            </a:r>
            <a:r>
              <a:rPr lang="en-US" sz="4500" dirty="0" err="1" smtClean="0"/>
              <a:t>almuerzo</a:t>
            </a:r>
            <a:endParaRPr lang="en-US" sz="4500" dirty="0" smtClean="0"/>
          </a:p>
          <a:p>
            <a:pPr lvl="1"/>
            <a:r>
              <a:rPr lang="en-US" sz="4500" dirty="0" smtClean="0"/>
              <a:t>Comer la </a:t>
            </a:r>
            <a:r>
              <a:rPr lang="en-US" sz="4500" dirty="0" err="1" smtClean="0"/>
              <a:t>cena</a:t>
            </a:r>
            <a:endParaRPr 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¿</a:t>
            </a:r>
            <a:r>
              <a:rPr lang="en-US" sz="6600" dirty="0" err="1" smtClean="0"/>
              <a:t>Qué</a:t>
            </a:r>
            <a:r>
              <a:rPr lang="en-US" sz="6600" dirty="0" smtClean="0"/>
              <a:t> </a:t>
            </a:r>
            <a:r>
              <a:rPr lang="en-US" sz="6600" dirty="0" err="1" smtClean="0"/>
              <a:t>necesitas</a:t>
            </a:r>
            <a:r>
              <a:rPr lang="en-US" sz="6600" dirty="0" smtClean="0"/>
              <a:t> </a:t>
            </a:r>
            <a:r>
              <a:rPr lang="en-US" sz="6600" dirty="0" err="1" smtClean="0"/>
              <a:t>para</a:t>
            </a:r>
            <a:r>
              <a:rPr lang="en-US" sz="6600" dirty="0" smtClean="0"/>
              <a:t> </a:t>
            </a:r>
            <a:r>
              <a:rPr lang="en-US" sz="6600" dirty="0" err="1" smtClean="0"/>
              <a:t>cortar</a:t>
            </a:r>
            <a:r>
              <a:rPr lang="en-US" sz="6600" dirty="0" smtClean="0"/>
              <a:t> la comida?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using D.O.P.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¿</a:t>
            </a:r>
            <a:r>
              <a:rPr lang="en-US" sz="5400" dirty="0" err="1" smtClean="0"/>
              <a:t>Cocinaron</a:t>
            </a:r>
            <a:r>
              <a:rPr lang="en-US" sz="5400" dirty="0" smtClean="0"/>
              <a:t> </a:t>
            </a:r>
            <a:r>
              <a:rPr lang="en-US" sz="5400" dirty="0" err="1" smtClean="0"/>
              <a:t>Uds.el</a:t>
            </a:r>
            <a:r>
              <a:rPr lang="en-US" sz="5400" dirty="0" smtClean="0"/>
              <a:t> </a:t>
            </a:r>
            <a:r>
              <a:rPr lang="en-US" sz="5400" dirty="0" err="1" smtClean="0"/>
              <a:t>pollo</a:t>
            </a:r>
            <a:r>
              <a:rPr lang="en-US" sz="5400" dirty="0" smtClean="0"/>
              <a:t>?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using D.O.P.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¿</a:t>
            </a:r>
            <a:r>
              <a:rPr lang="en-US" sz="5400" dirty="0" err="1" smtClean="0"/>
              <a:t>Revolviste</a:t>
            </a:r>
            <a:r>
              <a:rPr lang="en-US" sz="5400" dirty="0" smtClean="0"/>
              <a:t> la </a:t>
            </a:r>
            <a:r>
              <a:rPr lang="en-US" sz="5400" dirty="0" err="1" smtClean="0"/>
              <a:t>harina</a:t>
            </a:r>
            <a:r>
              <a:rPr lang="en-US" sz="5400" dirty="0" smtClean="0"/>
              <a:t> y los </a:t>
            </a:r>
            <a:r>
              <a:rPr lang="en-US" sz="5400" dirty="0" err="1" smtClean="0"/>
              <a:t>huevos</a:t>
            </a:r>
            <a:r>
              <a:rPr lang="en-US" sz="5400" dirty="0" smtClean="0"/>
              <a:t>?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Adjetivo</a:t>
            </a:r>
            <a:r>
              <a:rPr lang="en-US" dirty="0" smtClean="0"/>
              <a:t> </a:t>
            </a:r>
            <a:r>
              <a:rPr lang="en-US" dirty="0" err="1" smtClean="0"/>
              <a:t>Posesivo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Los </a:t>
            </a:r>
            <a:r>
              <a:rPr lang="en-US" sz="5400" dirty="0" err="1" smtClean="0"/>
              <a:t>chicos</a:t>
            </a:r>
            <a:r>
              <a:rPr lang="en-US" sz="5400" dirty="0" smtClean="0"/>
              <a:t> </a:t>
            </a:r>
            <a:r>
              <a:rPr lang="en-US" sz="5400" dirty="0" err="1" smtClean="0"/>
              <a:t>olvidaron</a:t>
            </a:r>
            <a:r>
              <a:rPr lang="en-US" sz="5400" dirty="0" smtClean="0"/>
              <a:t> _____ </a:t>
            </a:r>
            <a:r>
              <a:rPr lang="en-US" sz="5400" dirty="0" err="1" smtClean="0"/>
              <a:t>libros</a:t>
            </a:r>
            <a:r>
              <a:rPr lang="en-US" sz="5400" dirty="0" smtClean="0"/>
              <a:t>.  (Their)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Adjetivo</a:t>
            </a:r>
            <a:r>
              <a:rPr lang="en-US" dirty="0" smtClean="0"/>
              <a:t> </a:t>
            </a:r>
            <a:r>
              <a:rPr lang="en-US" dirty="0" err="1" smtClean="0"/>
              <a:t>Posesivo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 </a:t>
            </a:r>
            <a:r>
              <a:rPr lang="en-US" sz="5400" dirty="0" err="1" smtClean="0"/>
              <a:t>ellos</a:t>
            </a:r>
            <a:r>
              <a:rPr lang="en-US" sz="5400" dirty="0" smtClean="0"/>
              <a:t> les </a:t>
            </a:r>
            <a:r>
              <a:rPr lang="en-US" sz="5400" dirty="0" err="1" smtClean="0"/>
              <a:t>gustan</a:t>
            </a:r>
            <a:r>
              <a:rPr lang="en-US" sz="5400" dirty="0" smtClean="0"/>
              <a:t> _______ </a:t>
            </a:r>
            <a:r>
              <a:rPr lang="en-US" sz="5400" dirty="0" err="1" smtClean="0"/>
              <a:t>galletas</a:t>
            </a:r>
            <a:r>
              <a:rPr lang="en-US" sz="5400" dirty="0" smtClean="0"/>
              <a:t>. (our)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El </a:t>
            </a:r>
            <a:r>
              <a:rPr lang="en-US" sz="4800" dirty="0" err="1" smtClean="0"/>
              <a:t>camarero</a:t>
            </a:r>
            <a:r>
              <a:rPr lang="en-US" sz="4800" dirty="0" smtClean="0"/>
              <a:t> (waiter) me dice “</a:t>
            </a:r>
            <a:r>
              <a:rPr lang="en-US" sz="4800" dirty="0" err="1" smtClean="0"/>
              <a:t>Disfrute</a:t>
            </a:r>
            <a:r>
              <a:rPr lang="en-US" sz="4800" dirty="0" smtClean="0"/>
              <a:t>!” 0 ¡______  _______!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Rewrite using D.O.P: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Ellos</a:t>
            </a:r>
            <a:r>
              <a:rPr lang="en-US" sz="6000" dirty="0" smtClean="0"/>
              <a:t> </a:t>
            </a:r>
            <a:r>
              <a:rPr lang="en-US" sz="6000" dirty="0" err="1" smtClean="0"/>
              <a:t>mezclaron</a:t>
            </a:r>
            <a:r>
              <a:rPr lang="en-US" sz="6000" dirty="0" smtClean="0"/>
              <a:t> </a:t>
            </a:r>
            <a:r>
              <a:rPr lang="en-US" sz="6000" dirty="0" err="1" smtClean="0"/>
              <a:t>las</a:t>
            </a:r>
            <a:r>
              <a:rPr lang="en-US" sz="6000" dirty="0" smtClean="0"/>
              <a:t> </a:t>
            </a:r>
            <a:r>
              <a:rPr lang="en-US" sz="6000" dirty="0" err="1" smtClean="0"/>
              <a:t>cebollas</a:t>
            </a:r>
            <a:r>
              <a:rPr lang="en-US" sz="6000" dirty="0" smtClean="0"/>
              <a:t> y </a:t>
            </a:r>
            <a:r>
              <a:rPr lang="en-US" sz="6000" dirty="0" err="1" smtClean="0"/>
              <a:t>las</a:t>
            </a:r>
            <a:r>
              <a:rPr lang="en-US" sz="6000" dirty="0" smtClean="0"/>
              <a:t> papas. 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Escribe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hay en el </a:t>
            </a:r>
            <a:r>
              <a:rPr lang="en-US" dirty="0" err="1" smtClean="0"/>
              <a:t>dibujo</a:t>
            </a:r>
            <a:r>
              <a:rPr lang="en-US" dirty="0" smtClean="0"/>
              <a:t> con los </a:t>
            </a:r>
            <a:r>
              <a:rPr lang="en-US" dirty="0" err="1" smtClean="0"/>
              <a:t>nÚmeros</a:t>
            </a:r>
            <a:r>
              <a:rPr lang="en-US" dirty="0" smtClean="0"/>
              <a:t> </a:t>
            </a:r>
            <a:r>
              <a:rPr lang="en-US" dirty="0" err="1" smtClean="0"/>
              <a:t>correctos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1026" name="Picture 2" descr="C:\Users\meghan1.mccoun\AppData\Local\Microsoft\Windows\Temporary Internet Files\Content.IE5\UG6KDQBF\MP900427613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2277576"/>
            <a:ext cx="7620001" cy="4178786"/>
          </a:xfrm>
          <a:prstGeom prst="rect">
            <a:avLst/>
          </a:prstGeom>
          <a:noFill/>
        </p:spPr>
      </p:pic>
      <p:pic>
        <p:nvPicPr>
          <p:cNvPr id="1027" name="Picture 3" descr="C:\Users\meghan1.mccoun\AppData\Local\Microsoft\Windows\Temporary Internet Files\Content.IE5\UG6KDQBF\MC90044175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600200"/>
            <a:ext cx="1676400" cy="1676400"/>
          </a:xfrm>
          <a:prstGeom prst="rect">
            <a:avLst/>
          </a:prstGeom>
          <a:noFill/>
        </p:spPr>
      </p:pic>
      <p:pic>
        <p:nvPicPr>
          <p:cNvPr id="1029" name="Picture 5" descr="C:\Users\meghan1.mccoun\AppData\Local\Microsoft\Windows\Temporary Internet Files\Content.IE5\2N4I83D5\MC900431563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1600200"/>
            <a:ext cx="1904762" cy="1917460"/>
          </a:xfrm>
          <a:prstGeom prst="rect">
            <a:avLst/>
          </a:prstGeom>
          <a:noFill/>
        </p:spPr>
      </p:pic>
      <p:pic>
        <p:nvPicPr>
          <p:cNvPr id="1030" name="Picture 6" descr="C:\Users\meghan1.mccoun\AppData\Local\Microsoft\Windows\Temporary Internet Files\Content.IE5\43KFS2N5\MC90025080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2743200"/>
            <a:ext cx="1405058" cy="1602463"/>
          </a:xfrm>
          <a:prstGeom prst="rect">
            <a:avLst/>
          </a:prstGeom>
          <a:noFill/>
        </p:spPr>
      </p:pic>
      <p:pic>
        <p:nvPicPr>
          <p:cNvPr id="1032" name="Picture 8" descr="C:\Users\meghan1.mccoun\AppData\Local\Microsoft\Windows\Temporary Internet Files\Content.IE5\UG6KDQBF\MC90038937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1447800"/>
            <a:ext cx="1371600" cy="14614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¿</a:t>
            </a:r>
            <a:r>
              <a:rPr lang="en-US" sz="4400" dirty="0" err="1" smtClean="0"/>
              <a:t>Cuál</a:t>
            </a:r>
            <a:r>
              <a:rPr lang="en-US" sz="4400" dirty="0" smtClean="0"/>
              <a:t> </a:t>
            </a:r>
            <a:r>
              <a:rPr lang="en-US" sz="4400" dirty="0" err="1" smtClean="0"/>
              <a:t>es</a:t>
            </a:r>
            <a:r>
              <a:rPr lang="en-US" sz="4400" dirty="0" smtClean="0"/>
              <a:t> un </a:t>
            </a:r>
            <a:r>
              <a:rPr lang="en-US" sz="4400" dirty="0" err="1" smtClean="0"/>
              <a:t>sinónimo</a:t>
            </a:r>
            <a:r>
              <a:rPr lang="en-US" sz="4400" dirty="0" smtClean="0"/>
              <a:t> de comer y </a:t>
            </a:r>
            <a:r>
              <a:rPr lang="en-US" sz="4400" dirty="0" err="1" smtClean="0"/>
              <a:t>beber</a:t>
            </a:r>
            <a:r>
              <a:rPr lang="en-US" sz="4400" dirty="0" smtClean="0"/>
              <a:t> en el </a:t>
            </a:r>
            <a:r>
              <a:rPr lang="en-US" sz="4400" dirty="0" err="1" smtClean="0"/>
              <a:t>contexto</a:t>
            </a:r>
            <a:r>
              <a:rPr lang="en-US" sz="4400" dirty="0" smtClean="0"/>
              <a:t> de la comida y </a:t>
            </a:r>
            <a:r>
              <a:rPr lang="en-US" sz="4400" dirty="0" err="1" smtClean="0"/>
              <a:t>bebida</a:t>
            </a:r>
            <a:r>
              <a:rPr lang="en-US" sz="4400" dirty="0" smtClean="0"/>
              <a:t>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Una</a:t>
            </a:r>
            <a:r>
              <a:rPr lang="en-US" sz="4800" dirty="0" smtClean="0"/>
              <a:t> </a:t>
            </a:r>
            <a:r>
              <a:rPr lang="en-US" sz="4800" dirty="0" err="1" smtClean="0"/>
              <a:t>hamburguesa</a:t>
            </a:r>
            <a:r>
              <a:rPr lang="en-US" sz="4800" dirty="0" smtClean="0"/>
              <a:t> y un </a:t>
            </a:r>
            <a:r>
              <a:rPr lang="en-US" sz="4800" dirty="0" err="1" smtClean="0"/>
              <a:t>bistec</a:t>
            </a:r>
            <a:r>
              <a:rPr lang="en-US" sz="4800" dirty="0" smtClean="0"/>
              <a:t> son </a:t>
            </a:r>
            <a:r>
              <a:rPr lang="en-US" sz="4800" dirty="0" err="1" smtClean="0"/>
              <a:t>tipos</a:t>
            </a:r>
            <a:r>
              <a:rPr lang="en-US" sz="4800" dirty="0" smtClean="0"/>
              <a:t> de carne de _____. 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Yo</a:t>
            </a:r>
            <a:r>
              <a:rPr lang="en-US" sz="4800" dirty="0" smtClean="0"/>
              <a:t> </a:t>
            </a:r>
            <a:r>
              <a:rPr lang="en-US" sz="4800" dirty="0" err="1" smtClean="0"/>
              <a:t>comí</a:t>
            </a:r>
            <a:r>
              <a:rPr lang="en-US" sz="4800" dirty="0" smtClean="0"/>
              <a:t> mucho </a:t>
            </a:r>
            <a:r>
              <a:rPr lang="en-US" sz="4800" dirty="0" err="1" smtClean="0"/>
              <a:t>para</a:t>
            </a:r>
            <a:r>
              <a:rPr lang="en-US" sz="4800" dirty="0" smtClean="0"/>
              <a:t> el </a:t>
            </a:r>
            <a:r>
              <a:rPr lang="en-US" sz="4800" dirty="0" err="1" smtClean="0"/>
              <a:t>almuerzo</a:t>
            </a:r>
            <a:r>
              <a:rPr lang="en-US" sz="4800" dirty="0" smtClean="0"/>
              <a:t>.  </a:t>
            </a:r>
            <a:r>
              <a:rPr lang="en-US" sz="4800" dirty="0" err="1" smtClean="0"/>
              <a:t>Estoy</a:t>
            </a:r>
            <a:r>
              <a:rPr lang="en-US" sz="4800" dirty="0" smtClean="0"/>
              <a:t> _____.   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Nombra</a:t>
            </a:r>
            <a:r>
              <a:rPr lang="en-US" sz="5400" dirty="0" smtClean="0"/>
              <a:t> 3 </a:t>
            </a:r>
            <a:r>
              <a:rPr lang="en-US" sz="5400" dirty="0" err="1" smtClean="0"/>
              <a:t>bebidas</a:t>
            </a:r>
            <a:r>
              <a:rPr lang="en-US" sz="5400" dirty="0" smtClean="0"/>
              <a:t> </a:t>
            </a:r>
            <a:r>
              <a:rPr lang="en-US" sz="5400" dirty="0" err="1" smtClean="0"/>
              <a:t>calientes</a:t>
            </a:r>
            <a:r>
              <a:rPr lang="en-US" sz="5400" dirty="0" smtClean="0"/>
              <a:t>.   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¡No me </a:t>
            </a:r>
            <a:r>
              <a:rPr lang="en-US" sz="4800" dirty="0" err="1" smtClean="0"/>
              <a:t>gustan</a:t>
            </a:r>
            <a:r>
              <a:rPr lang="en-US" sz="4800" dirty="0" smtClean="0"/>
              <a:t> los </a:t>
            </a:r>
            <a:r>
              <a:rPr lang="en-US" sz="4800" dirty="0" err="1" smtClean="0"/>
              <a:t>tomates</a:t>
            </a:r>
            <a:r>
              <a:rPr lang="en-US" sz="4800" dirty="0" smtClean="0"/>
              <a:t>!  ¡____  ____!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Adjetivo</a:t>
            </a:r>
            <a:r>
              <a:rPr lang="en-US" dirty="0" smtClean="0"/>
              <a:t> </a:t>
            </a:r>
            <a:r>
              <a:rPr lang="en-US" dirty="0" err="1" smtClean="0"/>
              <a:t>Posesivo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Mi </a:t>
            </a:r>
            <a:r>
              <a:rPr lang="en-US" sz="4400" dirty="0" err="1" smtClean="0"/>
              <a:t>hermana</a:t>
            </a:r>
            <a:r>
              <a:rPr lang="en-US" sz="4400" dirty="0" smtClean="0"/>
              <a:t> </a:t>
            </a:r>
            <a:r>
              <a:rPr lang="en-US" sz="4400" dirty="0" err="1" smtClean="0"/>
              <a:t>preparó</a:t>
            </a:r>
            <a:r>
              <a:rPr lang="en-US" sz="4400" dirty="0" smtClean="0"/>
              <a:t>  _____ </a:t>
            </a:r>
            <a:r>
              <a:rPr lang="en-US" sz="4400" dirty="0" err="1" smtClean="0"/>
              <a:t>comidas</a:t>
            </a:r>
            <a:r>
              <a:rPr lang="en-US" sz="4400" dirty="0" smtClean="0"/>
              <a:t> </a:t>
            </a:r>
            <a:r>
              <a:rPr lang="en-US" sz="4400" dirty="0" err="1" smtClean="0"/>
              <a:t>favoritas</a:t>
            </a:r>
            <a:r>
              <a:rPr lang="en-US" sz="4400" dirty="0" smtClean="0"/>
              <a:t>.  (her)</a:t>
            </a:r>
            <a:endParaRPr lang="en-US" sz="4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¡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sabes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hlinkClick r:id="rId2"/>
              </a:rPr>
              <a:t>¡La Comida!</a:t>
            </a:r>
            <a:endParaRPr lang="en-US" sz="5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pPr algn="ctr"/>
            <a:r>
              <a:rPr lang="en-US" dirty="0" smtClean="0"/>
              <a:t>¡</a:t>
            </a:r>
            <a:r>
              <a:rPr lang="en-US" dirty="0" err="1" smtClean="0"/>
              <a:t>Peppa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de </a:t>
            </a:r>
            <a:r>
              <a:rPr lang="en-US" dirty="0" err="1" smtClean="0"/>
              <a:t>compras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236536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Where does George like to ride?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What is the first thing on list?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Ya</a:t>
            </a:r>
            <a:r>
              <a:rPr lang="en-US" dirty="0" smtClean="0"/>
              <a:t> los </a:t>
            </a:r>
            <a:r>
              <a:rPr lang="en-US" dirty="0" err="1" smtClean="0"/>
              <a:t>veo</a:t>
            </a:r>
            <a:r>
              <a:rPr lang="en-US" dirty="0" smtClean="0"/>
              <a:t>?  What is </a:t>
            </a:r>
            <a:r>
              <a:rPr lang="en-US" dirty="0" err="1" smtClean="0"/>
              <a:t>Peppa</a:t>
            </a:r>
            <a:r>
              <a:rPr lang="en-US" dirty="0" smtClean="0"/>
              <a:t> referring to?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How many tomatoes are there?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What is their favorite  food?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food item on list?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How many are there?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What does George pick up next?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What fruit does George like?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Who put the chocolate cake in the cart?</a:t>
            </a:r>
          </a:p>
          <a:p>
            <a:pPr marL="514350" lvl="0" indent="-514350">
              <a:buNone/>
            </a:pPr>
            <a:r>
              <a:rPr lang="en-US" smtClean="0">
                <a:hlinkClick r:id="rId2"/>
              </a:rPr>
              <a:t>Peppa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Calentamiento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verduras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 </a:t>
            </a:r>
            <a:r>
              <a:rPr lang="en-US" dirty="0" err="1" smtClean="0"/>
              <a:t>Comiste</a:t>
            </a:r>
            <a:r>
              <a:rPr lang="en-US" dirty="0" smtClean="0"/>
              <a:t> los </a:t>
            </a:r>
            <a:r>
              <a:rPr lang="en-US" dirty="0" err="1" smtClean="0"/>
              <a:t>huevos</a:t>
            </a:r>
            <a:r>
              <a:rPr lang="en-US" dirty="0" smtClean="0"/>
              <a:t>?</a:t>
            </a:r>
          </a:p>
          <a:p>
            <a:r>
              <a:rPr lang="en-US" dirty="0" smtClean="0"/>
              <a:t>3.  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tomaron</a:t>
            </a:r>
            <a:r>
              <a:rPr lang="en-US" dirty="0" smtClean="0"/>
              <a:t> la </a:t>
            </a:r>
            <a:r>
              <a:rPr lang="en-US" dirty="0" err="1" smtClean="0"/>
              <a:t>leche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manana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 Mario </a:t>
            </a:r>
            <a:r>
              <a:rPr lang="en-US" dirty="0" err="1" smtClean="0"/>
              <a:t>cocino</a:t>
            </a:r>
            <a:r>
              <a:rPr lang="en-US" dirty="0" smtClean="0"/>
              <a:t> el </a:t>
            </a:r>
            <a:r>
              <a:rPr lang="en-US" dirty="0" err="1" smtClean="0"/>
              <a:t>pollo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cena</a:t>
            </a:r>
            <a:r>
              <a:rPr lang="en-US" dirty="0" smtClean="0"/>
              <a:t>.</a:t>
            </a:r>
          </a:p>
          <a:p>
            <a:r>
              <a:rPr lang="en-US" dirty="0" smtClean="0"/>
              <a:t>5.  </a:t>
            </a:r>
            <a:r>
              <a:rPr lang="en-US" dirty="0" err="1" smtClean="0"/>
              <a:t>Tienes</a:t>
            </a:r>
            <a:r>
              <a:rPr lang="en-US" dirty="0" smtClean="0"/>
              <a:t> </a:t>
            </a:r>
            <a:r>
              <a:rPr lang="en-US" dirty="0" err="1" smtClean="0"/>
              <a:t>mis</a:t>
            </a:r>
            <a:r>
              <a:rPr lang="en-US" dirty="0" smtClean="0"/>
              <a:t> papas </a:t>
            </a:r>
            <a:r>
              <a:rPr lang="en-US" dirty="0" err="1" smtClean="0"/>
              <a:t>fritas</a:t>
            </a:r>
            <a:r>
              <a:rPr lang="en-US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5693736"/>
          </a:xfrm>
        </p:spPr>
        <p:txBody>
          <a:bodyPr>
            <a:normAutofit/>
          </a:bodyPr>
          <a:lstStyle/>
          <a:p>
            <a:r>
              <a:rPr lang="es-CO" sz="5400" dirty="0" smtClean="0"/>
              <a:t>¿Cuáles son 3 ingredientes en una ensalada de frutas?</a:t>
            </a:r>
            <a:endParaRPr lang="es-CO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25112"/>
          </a:xfrm>
        </p:spPr>
        <p:txBody>
          <a:bodyPr>
            <a:normAutofit/>
          </a:bodyPr>
          <a:lstStyle/>
          <a:p>
            <a:r>
              <a:rPr lang="es-CO" sz="5400" dirty="0" smtClean="0"/>
              <a:t>¿Cuál es una verdura anaranjada?</a:t>
            </a:r>
          </a:p>
          <a:p>
            <a:endParaRPr lang="es-CO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10912"/>
          </a:xfrm>
        </p:spPr>
        <p:txBody>
          <a:bodyPr>
            <a:normAutofit/>
          </a:bodyPr>
          <a:lstStyle/>
          <a:p>
            <a:r>
              <a:rPr lang="es-CO" sz="5400" dirty="0" smtClean="0"/>
              <a:t>¿Cuáles son 2 condimentos que pones en una hamburguesa?</a:t>
            </a:r>
          </a:p>
          <a:p>
            <a:endParaRPr lang="es-CO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1143000"/>
          </a:xfrm>
        </p:spPr>
        <p:txBody>
          <a:bodyPr>
            <a:normAutofit/>
          </a:bodyPr>
          <a:lstStyle/>
          <a:p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3600" dirty="0" smtClean="0"/>
              <a:t>Re-</a:t>
            </a:r>
            <a:r>
              <a:rPr lang="es-CO" sz="3600" dirty="0" err="1" smtClean="0"/>
              <a:t>write</a:t>
            </a:r>
            <a:r>
              <a:rPr lang="es-CO" sz="3600" dirty="0" smtClean="0"/>
              <a:t> </a:t>
            </a:r>
            <a:r>
              <a:rPr lang="es-CO" sz="3600" dirty="0" err="1" smtClean="0"/>
              <a:t>using</a:t>
            </a:r>
            <a:r>
              <a:rPr lang="es-CO" sz="3600" dirty="0" smtClean="0"/>
              <a:t> a </a:t>
            </a:r>
            <a:r>
              <a:rPr lang="es-CO" sz="3600" dirty="0" err="1" smtClean="0"/>
              <a:t>D.o.P.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O" sz="4400" dirty="0" smtClean="0"/>
          </a:p>
          <a:p>
            <a:r>
              <a:rPr lang="es-CO" sz="4400" dirty="0" smtClean="0"/>
              <a:t>Yo añadí la sal.  </a:t>
            </a:r>
            <a:endParaRPr lang="es-CO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using a D.O.P.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¿</a:t>
            </a:r>
            <a:r>
              <a:rPr lang="en-US" sz="6600" dirty="0" err="1" smtClean="0"/>
              <a:t>Tomaste</a:t>
            </a:r>
            <a:r>
              <a:rPr lang="en-US" sz="6600" dirty="0" smtClean="0"/>
              <a:t> la </a:t>
            </a:r>
            <a:r>
              <a:rPr lang="en-US" sz="6600" dirty="0" err="1" smtClean="0"/>
              <a:t>gaseosa</a:t>
            </a:r>
            <a:r>
              <a:rPr lang="en-US" sz="6600" dirty="0" smtClean="0"/>
              <a:t> </a:t>
            </a:r>
            <a:r>
              <a:rPr lang="en-US" sz="6600" dirty="0" err="1" smtClean="0"/>
              <a:t>para</a:t>
            </a:r>
            <a:r>
              <a:rPr lang="en-US" sz="6600" dirty="0" smtClean="0"/>
              <a:t> el </a:t>
            </a:r>
            <a:r>
              <a:rPr lang="en-US" sz="6600" dirty="0" err="1" smtClean="0"/>
              <a:t>almuerzo</a:t>
            </a:r>
            <a:r>
              <a:rPr lang="en-US" sz="6600" dirty="0" smtClean="0"/>
              <a:t>?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Adjetivo</a:t>
            </a:r>
            <a:r>
              <a:rPr lang="en-US" dirty="0" smtClean="0"/>
              <a:t> </a:t>
            </a:r>
            <a:r>
              <a:rPr lang="en-US" dirty="0" err="1" smtClean="0"/>
              <a:t>posesivo</a:t>
            </a:r>
            <a:r>
              <a:rPr lang="en-US" dirty="0" smtClean="0"/>
              <a:t>: Just write the adj. Pos.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Mi amigo </a:t>
            </a:r>
            <a:r>
              <a:rPr lang="en-US" sz="4400" dirty="0" err="1" smtClean="0"/>
              <a:t>hizo</a:t>
            </a:r>
            <a:r>
              <a:rPr lang="en-US" sz="4400" dirty="0" smtClean="0"/>
              <a:t> _____ </a:t>
            </a:r>
            <a:r>
              <a:rPr lang="en-US" sz="4400" dirty="0" err="1" smtClean="0"/>
              <a:t>almuerzo</a:t>
            </a:r>
            <a:r>
              <a:rPr lang="en-US" sz="4400" dirty="0" smtClean="0"/>
              <a:t>. (his) </a:t>
            </a:r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Adjetivo</a:t>
            </a:r>
            <a:r>
              <a:rPr lang="en-US" dirty="0" smtClean="0"/>
              <a:t> </a:t>
            </a:r>
            <a:r>
              <a:rPr lang="en-US" dirty="0" err="1" smtClean="0"/>
              <a:t>Posesivo</a:t>
            </a:r>
            <a:r>
              <a:rPr lang="en-US" dirty="0" smtClean="0"/>
              <a:t>: Just rewrite using the Adj. Pos.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400" dirty="0" err="1" smtClean="0"/>
              <a:t>Mamá</a:t>
            </a:r>
            <a:r>
              <a:rPr lang="en-US" sz="4400" dirty="0" smtClean="0"/>
              <a:t> no </a:t>
            </a:r>
            <a:r>
              <a:rPr lang="en-US" sz="4400" dirty="0" err="1" smtClean="0"/>
              <a:t>hizo</a:t>
            </a:r>
            <a:r>
              <a:rPr lang="en-US" sz="4400" dirty="0" smtClean="0"/>
              <a:t> _______ </a:t>
            </a:r>
            <a:r>
              <a:rPr lang="en-US" sz="4400" dirty="0" err="1" smtClean="0"/>
              <a:t>almuerzo</a:t>
            </a:r>
            <a:r>
              <a:rPr lang="en-US" sz="4400" dirty="0" smtClean="0"/>
              <a:t>.  (your informal)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127</TotalTime>
  <Words>471</Words>
  <Application>Microsoft Office PowerPoint</Application>
  <PresentationFormat>On-screen Show (4:3)</PresentationFormat>
  <Paragraphs>68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Opulent</vt:lpstr>
      <vt:lpstr>Hacer ahora. Rewrite the sentence or answer the question using a D.O.P. </vt:lpstr>
      <vt:lpstr>Escribe que hay en el dibujo con los nÚmeros correctos. </vt:lpstr>
      <vt:lpstr>Slide 3</vt:lpstr>
      <vt:lpstr>Slide 4</vt:lpstr>
      <vt:lpstr>Slide 5</vt:lpstr>
      <vt:lpstr> Re-write using a D.o.P.</vt:lpstr>
      <vt:lpstr>Answer using a D.O.P. </vt:lpstr>
      <vt:lpstr>Adjetivo posesivo: Just write the adj. Pos. </vt:lpstr>
      <vt:lpstr>Adjetivo Posesivo: Just rewrite using the Adj. Pos.</vt:lpstr>
      <vt:lpstr>Slide 10</vt:lpstr>
      <vt:lpstr>Slide 11</vt:lpstr>
      <vt:lpstr>Slide 12</vt:lpstr>
      <vt:lpstr>Slide 13</vt:lpstr>
      <vt:lpstr>Answer using D.O.P. </vt:lpstr>
      <vt:lpstr>Answer using D.O.P.</vt:lpstr>
      <vt:lpstr>Adjetivo Posesivo:</vt:lpstr>
      <vt:lpstr>Adjetivo Posesivo:</vt:lpstr>
      <vt:lpstr>Slide 18</vt:lpstr>
      <vt:lpstr>Rewrite using D.O.P:</vt:lpstr>
      <vt:lpstr>Slide 20</vt:lpstr>
      <vt:lpstr>Slide 21</vt:lpstr>
      <vt:lpstr>Slide 22</vt:lpstr>
      <vt:lpstr>Slide 23</vt:lpstr>
      <vt:lpstr>Slide 24</vt:lpstr>
      <vt:lpstr>Adjetivo Posesivo</vt:lpstr>
      <vt:lpstr>¡QuÉ sabes tÚ?</vt:lpstr>
      <vt:lpstr>¡Peppa va de compras!</vt:lpstr>
      <vt:lpstr>Calentamiento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sebastian1.tellez</dc:creator>
  <cp:lastModifiedBy>beth.linkston</cp:lastModifiedBy>
  <cp:revision>15</cp:revision>
  <dcterms:created xsi:type="dcterms:W3CDTF">2013-11-20T17:33:23Z</dcterms:created>
  <dcterms:modified xsi:type="dcterms:W3CDTF">2014-11-18T11:49:37Z</dcterms:modified>
</cp:coreProperties>
</file>